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Work Sans Thin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slide" Target="slides/slide6.xml"/><Relationship Id="rId22" Type="http://schemas.openxmlformats.org/officeDocument/2006/relationships/font" Target="fonts/WorkSans-boldItalic.fntdata"/><Relationship Id="rId10" Type="http://schemas.openxmlformats.org/officeDocument/2006/relationships/slide" Target="slides/slide5.xml"/><Relationship Id="rId21" Type="http://schemas.openxmlformats.org/officeDocument/2006/relationships/font" Target="fonts/Work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WorkSansThin-regular.fntdata"/><Relationship Id="rId14" Type="http://schemas.openxmlformats.org/officeDocument/2006/relationships/slide" Target="slides/slide9.xml"/><Relationship Id="rId17" Type="http://schemas.openxmlformats.org/officeDocument/2006/relationships/font" Target="fonts/WorkSansThin-italic.fntdata"/><Relationship Id="rId16" Type="http://schemas.openxmlformats.org/officeDocument/2006/relationships/font" Target="fonts/WorkSansThin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WorkSansThin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125015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125015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12f9ea7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12f9ea7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125015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a125015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1250159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1250159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a1250159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a1250159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a1250159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a1250159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1250159b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1250159b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cdecbc9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cdecbc9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 rot="1228865">
            <a:off x="2497907" y="243688"/>
            <a:ext cx="8024336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 rot="1228795">
            <a:off x="627751" y="734488"/>
            <a:ext cx="9382097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WITH HOLDINGS. BRUINS WI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 rot="1228897">
            <a:off x="-206644" y="1356888"/>
            <a:ext cx="10216437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HOLDINGS. BRUI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1228865">
            <a:off x="-1307497" y="2094538"/>
            <a:ext cx="11191543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LDINGS. </a:t>
            </a: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HOLDINGS.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1228895">
            <a:off x="-1667938" y="2875413"/>
            <a:ext cx="11725426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NGS. </a:t>
            </a: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HOLDINGS. BRU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 rot="1228891">
            <a:off x="-1372956" y="3489888"/>
            <a:ext cx="9313663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HOLDINGS. BRUINS WITH HO 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 rot="1228865">
            <a:off x="-1676968" y="3945388"/>
            <a:ext cx="8024336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 rot="1228865">
            <a:off x="-3404793" y="4145488"/>
            <a:ext cx="8024336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" name="Google Shape;62;p13"/>
          <p:cNvSpPr txBox="1"/>
          <p:nvPr/>
        </p:nvSpPr>
        <p:spPr>
          <a:xfrm rot="1228865">
            <a:off x="3574507" y="-199262"/>
            <a:ext cx="8024336" cy="9544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D0E4F7"/>
                </a:solidFill>
                <a:latin typeface="Work Sans"/>
                <a:ea typeface="Work Sans"/>
                <a:cs typeface="Work Sans"/>
                <a:sym typeface="Work Sans"/>
              </a:rPr>
              <a:t>BRUINS WITH HOLDINGS</a:t>
            </a:r>
            <a:endParaRPr b="1" sz="5000">
              <a:solidFill>
                <a:srgbClr val="D0E4F7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0" y="2502200"/>
            <a:ext cx="9144000" cy="102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CS35L Fall 2022</a:t>
            </a:r>
            <a:endParaRPr b="1" sz="1800">
              <a:solidFill>
                <a:srgbClr val="28609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8609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Kaylee Mei Chao	</a:t>
            </a:r>
            <a:r>
              <a:rPr b="1" lang="en" sz="1800" u="sng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Jessica Lin		</a:t>
            </a:r>
            <a:r>
              <a:rPr b="1" lang="en" sz="1800" u="sng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Annie Xiang		</a:t>
            </a:r>
            <a:r>
              <a:rPr b="1" lang="en" sz="1800" u="sng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Claire Zhang</a:t>
            </a:r>
            <a:endParaRPr b="1" sz="1800" u="sng">
              <a:solidFill>
                <a:srgbClr val="28609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3849750" y="1807800"/>
            <a:ext cx="1283700" cy="321000"/>
          </a:xfrm>
          <a:prstGeom prst="roundRect">
            <a:avLst>
              <a:gd fmla="val 0" name="adj"/>
            </a:avLst>
          </a:prstGeom>
          <a:solidFill>
            <a:srgbClr val="FDF1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081150" y="1305900"/>
            <a:ext cx="2981700" cy="132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8280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b</a:t>
            </a:r>
            <a:r>
              <a:rPr b="1" i="1" lang="en" sz="8280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w</a:t>
            </a:r>
            <a:r>
              <a:rPr b="1" lang="en" sz="8280">
                <a:solidFill>
                  <a:srgbClr val="286094"/>
                </a:solidFill>
                <a:latin typeface="Work Sans"/>
                <a:ea typeface="Work Sans"/>
                <a:cs typeface="Work Sans"/>
                <a:sym typeface="Work Sans"/>
              </a:rPr>
              <a:t>h.</a:t>
            </a:r>
            <a:endParaRPr b="1" sz="8280">
              <a:solidFill>
                <a:srgbClr val="28609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D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CONCEPT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🍐</a:t>
            </a: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Stock Simulation App 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🍐 Virtual Currency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🍐 Build a stock portfolio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🍐 Compete with others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🍐 Visit other profiles</a:t>
            </a:r>
            <a:endParaRPr sz="1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5758"/>
          <a:stretch/>
        </p:blipFill>
        <p:spPr>
          <a:xfrm>
            <a:off x="5432975" y="54225"/>
            <a:ext cx="2069770" cy="280697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40664" l="3078" r="41651" t="4723"/>
          <a:stretch/>
        </p:blipFill>
        <p:spPr>
          <a:xfrm>
            <a:off x="3666775" y="126525"/>
            <a:ext cx="1973900" cy="280697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19689" l="24515" r="15294" t="19501"/>
          <a:stretch/>
        </p:blipFill>
        <p:spPr>
          <a:xfrm>
            <a:off x="3728950" y="2314125"/>
            <a:ext cx="1849551" cy="2688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2346" l="5043" r="54051" t="60981"/>
          <a:stretch/>
        </p:blipFill>
        <p:spPr>
          <a:xfrm>
            <a:off x="7299338" y="126528"/>
            <a:ext cx="1794898" cy="231573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6">
            <a:alphaModFix/>
          </a:blip>
          <a:srcRect b="23402" l="10876" r="35781" t="19503"/>
          <a:stretch/>
        </p:blipFill>
        <p:spPr>
          <a:xfrm>
            <a:off x="5504450" y="2111698"/>
            <a:ext cx="1794898" cy="27646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7">
            <a:alphaModFix/>
          </a:blip>
          <a:srcRect b="23653" l="4204" r="24161" t="7584"/>
          <a:stretch/>
        </p:blipFill>
        <p:spPr>
          <a:xfrm>
            <a:off x="7182676" y="2440363"/>
            <a:ext cx="1894426" cy="26167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4F7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DESIGN</a:t>
            </a:r>
            <a:endParaRPr sz="2820">
              <a:latin typeface="Work Sans Thin"/>
              <a:ea typeface="Work Sans Thin"/>
              <a:cs typeface="Work Sans Thin"/>
              <a:sym typeface="Work Sans Thin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</a:t>
            </a: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Figma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UCLA Colors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BRUH → b</a:t>
            </a:r>
            <a:r>
              <a:rPr i="1" lang="en" sz="2000">
                <a:latin typeface="Work Sans"/>
                <a:ea typeface="Work Sans"/>
                <a:cs typeface="Work Sans"/>
                <a:sym typeface="Work Sans"/>
              </a:rPr>
              <a:t>w</a:t>
            </a: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h.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301" y="0"/>
            <a:ext cx="63616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4F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HOMEPAGE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Account Overview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Watchlist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Stock Cards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Navigation Bar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Logout Button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00" y="185313"/>
            <a:ext cx="2204651" cy="47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D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USER PROFILES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63275" y="1152475"/>
            <a:ext cx="53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User Investments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Account Value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Current Percentage Inc/Dec.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Buy Values + Total Stocks Purchased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500" y="149438"/>
            <a:ext cx="2237801" cy="484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4F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SEARCH BAR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512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Search for users or stocks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Stocks use Finnhub API, 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Users stores user collection 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from Firebase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Click to view profiles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Data from Finnhub and 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Firebase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50" y="156788"/>
            <a:ext cx="2132225" cy="46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275" y="156800"/>
            <a:ext cx="2132225" cy="46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125" y="4341625"/>
            <a:ext cx="2048850" cy="2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D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STOCK PROFILE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35600" y="1152475"/>
            <a:ext cx="44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🍐 Data from FinnHub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🍐 Buy/Sell Stocks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🍐 View Stock Data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🍐 Liking stocks to add to watchlist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55808" l="0" r="0" t="0"/>
          <a:stretch/>
        </p:blipFill>
        <p:spPr>
          <a:xfrm>
            <a:off x="6851250" y="222525"/>
            <a:ext cx="2119000" cy="209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53622" l="12868" r="7150" t="3864"/>
          <a:stretch/>
        </p:blipFill>
        <p:spPr>
          <a:xfrm>
            <a:off x="6851250" y="2769363"/>
            <a:ext cx="2119000" cy="215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2959" l="5384" r="4126" t="5691"/>
          <a:stretch/>
        </p:blipFill>
        <p:spPr>
          <a:xfrm>
            <a:off x="4455475" y="222513"/>
            <a:ext cx="2303526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4F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LEADERBOARD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Podium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Top 5 Investors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Displays Account Value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🍋 Viewing Profiles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900" y="143288"/>
            <a:ext cx="2243474" cy="48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1D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Work Sans"/>
                <a:ea typeface="Work Sans"/>
                <a:cs typeface="Work Sans"/>
                <a:sym typeface="Work Sans"/>
              </a:rPr>
              <a:t>GENERAL FEATURES</a:t>
            </a:r>
            <a:endParaRPr sz="282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Login/Register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Stock Data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Viewing Profiles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Leaderboard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🍐 Buying/Selling/Liking Stocks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14982" r="11428" t="0"/>
          <a:stretch/>
        </p:blipFill>
        <p:spPr>
          <a:xfrm>
            <a:off x="4447475" y="140300"/>
            <a:ext cx="1138975" cy="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15383" l="14137" r="11101" t="16399"/>
          <a:stretch/>
        </p:blipFill>
        <p:spPr>
          <a:xfrm>
            <a:off x="5586450" y="156050"/>
            <a:ext cx="1157075" cy="486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650" y="742326"/>
            <a:ext cx="2032500" cy="210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000" y="323814"/>
            <a:ext cx="2133926" cy="20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9650" y="3041931"/>
            <a:ext cx="2032500" cy="189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7082" y="2503663"/>
            <a:ext cx="1947750" cy="25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